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480175" cy="11520488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29" userDrawn="1">
          <p15:clr>
            <a:srgbClr val="A4A3A4"/>
          </p15:clr>
        </p15:guide>
        <p15:guide id="2" pos="20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CC"/>
    <a:srgbClr val="FFFFCC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3432" y="108"/>
      </p:cViewPr>
      <p:guideLst>
        <p:guide orient="horz" pos="3629"/>
        <p:guide pos="20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4680009" fontAlgn="auto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4680009" fontAlgn="auto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69BA371E-F842-4982-BAA4-3CD902BF5C63}" type="datetimeFigureOut">
              <a:rPr lang="zh-TW" altLang="en-US"/>
              <a:pPr>
                <a:defRPr/>
              </a:pPr>
              <a:t>2026/4/13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4680009" fontAlgn="auto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defTabSz="4680009" fontAlgn="auto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4EC52E42-B51C-4E6E-A043-442D7E67AEC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3259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023963A-1BDE-4744-954D-FDA7597FCC64}" type="datetimeFigureOut">
              <a:rPr lang="zh-TW" altLang="en-US" smtClean="0"/>
              <a:pPr/>
              <a:t>2026/4/13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470150" y="768350"/>
            <a:ext cx="21590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412E99D-32D5-4FA5-8540-2ECD5629106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8995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7598" rtl="0" eaLnBrk="1" latinLnBrk="0" hangingPunct="1">
      <a:defRPr sz="286" kern="1200">
        <a:solidFill>
          <a:schemeClr val="tx1"/>
        </a:solidFill>
        <a:latin typeface="+mn-lt"/>
        <a:ea typeface="+mn-ea"/>
        <a:cs typeface="+mn-cs"/>
      </a:defRPr>
    </a:lvl1pPr>
    <a:lvl2pPr marL="108799" algn="l" defTabSz="217598" rtl="0" eaLnBrk="1" latinLnBrk="0" hangingPunct="1">
      <a:defRPr sz="286" kern="1200">
        <a:solidFill>
          <a:schemeClr val="tx1"/>
        </a:solidFill>
        <a:latin typeface="+mn-lt"/>
        <a:ea typeface="+mn-ea"/>
        <a:cs typeface="+mn-cs"/>
      </a:defRPr>
    </a:lvl2pPr>
    <a:lvl3pPr marL="217598" algn="l" defTabSz="217598" rtl="0" eaLnBrk="1" latinLnBrk="0" hangingPunct="1">
      <a:defRPr sz="286" kern="1200">
        <a:solidFill>
          <a:schemeClr val="tx1"/>
        </a:solidFill>
        <a:latin typeface="+mn-lt"/>
        <a:ea typeface="+mn-ea"/>
        <a:cs typeface="+mn-cs"/>
      </a:defRPr>
    </a:lvl3pPr>
    <a:lvl4pPr marL="326397" algn="l" defTabSz="217598" rtl="0" eaLnBrk="1" latinLnBrk="0" hangingPunct="1">
      <a:defRPr sz="286" kern="1200">
        <a:solidFill>
          <a:schemeClr val="tx1"/>
        </a:solidFill>
        <a:latin typeface="+mn-lt"/>
        <a:ea typeface="+mn-ea"/>
        <a:cs typeface="+mn-cs"/>
      </a:defRPr>
    </a:lvl4pPr>
    <a:lvl5pPr marL="435195" algn="l" defTabSz="217598" rtl="0" eaLnBrk="1" latinLnBrk="0" hangingPunct="1">
      <a:defRPr sz="286" kern="1200">
        <a:solidFill>
          <a:schemeClr val="tx1"/>
        </a:solidFill>
        <a:latin typeface="+mn-lt"/>
        <a:ea typeface="+mn-ea"/>
        <a:cs typeface="+mn-cs"/>
      </a:defRPr>
    </a:lvl5pPr>
    <a:lvl6pPr marL="543995" algn="l" defTabSz="217598" rtl="0" eaLnBrk="1" latinLnBrk="0" hangingPunct="1">
      <a:defRPr sz="286" kern="1200">
        <a:solidFill>
          <a:schemeClr val="tx1"/>
        </a:solidFill>
        <a:latin typeface="+mn-lt"/>
        <a:ea typeface="+mn-ea"/>
        <a:cs typeface="+mn-cs"/>
      </a:defRPr>
    </a:lvl6pPr>
    <a:lvl7pPr marL="652794" algn="l" defTabSz="217598" rtl="0" eaLnBrk="1" latinLnBrk="0" hangingPunct="1">
      <a:defRPr sz="286" kern="1200">
        <a:solidFill>
          <a:schemeClr val="tx1"/>
        </a:solidFill>
        <a:latin typeface="+mn-lt"/>
        <a:ea typeface="+mn-ea"/>
        <a:cs typeface="+mn-cs"/>
      </a:defRPr>
    </a:lvl7pPr>
    <a:lvl8pPr marL="761593" algn="l" defTabSz="217598" rtl="0" eaLnBrk="1" latinLnBrk="0" hangingPunct="1">
      <a:defRPr sz="286" kern="1200">
        <a:solidFill>
          <a:schemeClr val="tx1"/>
        </a:solidFill>
        <a:latin typeface="+mn-lt"/>
        <a:ea typeface="+mn-ea"/>
        <a:cs typeface="+mn-cs"/>
      </a:defRPr>
    </a:lvl8pPr>
    <a:lvl9pPr marL="870392" algn="l" defTabSz="217598" rtl="0" eaLnBrk="1" latinLnBrk="0" hangingPunct="1">
      <a:defRPr sz="28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470150" y="768350"/>
            <a:ext cx="2159000" cy="383698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12E99D-32D5-4FA5-8540-2ECD5629106B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7402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885414"/>
            <a:ext cx="5508149" cy="4010837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6050924"/>
            <a:ext cx="4860131" cy="2781450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2D8991-8794-429F-88AA-1FE506CB7E3B}" type="datetimeFigureOut">
              <a:rPr lang="zh-TW" altLang="en-US" smtClean="0"/>
              <a:pPr>
                <a:defRPr/>
              </a:pPr>
              <a:t>2026/4/13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C4067-BC59-4F93-BA05-281745F364BC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2678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2373FC-D605-43B5-98B1-96D9FC03C840}" type="datetimeFigureOut">
              <a:rPr lang="zh-TW" altLang="en-US" smtClean="0"/>
              <a:pPr>
                <a:defRPr/>
              </a:pPr>
              <a:t>2026/4/13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0A8C38-954E-45D4-B5BD-2D17C83BC3D1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6319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613359"/>
            <a:ext cx="1397288" cy="976308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613359"/>
            <a:ext cx="4110861" cy="976308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46F527-2E57-42FF-B114-71A29DA5B896}" type="datetimeFigureOut">
              <a:rPr lang="zh-TW" altLang="en-US" smtClean="0"/>
              <a:pPr>
                <a:defRPr/>
              </a:pPr>
              <a:t>2026/4/13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4BA8E-369C-463C-B986-9892A888DB73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6420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FF3179-DCF6-4148-BCB1-AD75DA3398C3}" type="datetimeFigureOut">
              <a:rPr lang="zh-TW" altLang="en-US" smtClean="0"/>
              <a:pPr>
                <a:defRPr/>
              </a:pPr>
              <a:t>2026/4/13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B8C64-C8B7-4C7C-9CEA-6A4D1E03121B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266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872125"/>
            <a:ext cx="5589151" cy="4792202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7709663"/>
            <a:ext cx="5589151" cy="2520106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FF3179-DCF6-4148-BCB1-AD75DA3398C3}" type="datetimeFigureOut">
              <a:rPr lang="zh-TW" altLang="en-US" smtClean="0"/>
              <a:pPr>
                <a:defRPr/>
              </a:pPr>
              <a:t>2026/4/13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B8C64-C8B7-4C7C-9CEA-6A4D1E03121B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9061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3066796"/>
            <a:ext cx="2754074" cy="730964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3066796"/>
            <a:ext cx="2754074" cy="730964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FF3179-DCF6-4148-BCB1-AD75DA3398C3}" type="datetimeFigureOut">
              <a:rPr lang="zh-TW" altLang="en-US" smtClean="0"/>
              <a:pPr>
                <a:defRPr/>
              </a:pPr>
              <a:t>2026/4/13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B8C64-C8B7-4C7C-9CEA-6A4D1E03121B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911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613362"/>
            <a:ext cx="5589151" cy="222676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824120"/>
            <a:ext cx="2741417" cy="1384058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4208178"/>
            <a:ext cx="2741417" cy="618959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824120"/>
            <a:ext cx="2754918" cy="1384058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4208178"/>
            <a:ext cx="2754918" cy="618959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FF3179-DCF6-4148-BCB1-AD75DA3398C3}" type="datetimeFigureOut">
              <a:rPr lang="zh-TW" altLang="en-US" smtClean="0"/>
              <a:pPr>
                <a:defRPr/>
              </a:pPr>
              <a:t>2026/4/13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B8C64-C8B7-4C7C-9CEA-6A4D1E03121B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4852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8F706D-7A4B-462C-BAC5-C91A081959C6}" type="datetimeFigureOut">
              <a:rPr lang="zh-TW" altLang="en-US" smtClean="0"/>
              <a:pPr>
                <a:defRPr/>
              </a:pPr>
              <a:t>2026/4/13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0C8475-4BAD-4EA4-800A-D642E033A5D0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4982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CE1932-942C-492A-89EB-C529C6956301}" type="datetimeFigureOut">
              <a:rPr lang="zh-TW" altLang="en-US" smtClean="0"/>
              <a:pPr>
                <a:defRPr/>
              </a:pPr>
              <a:t>2026/4/13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12DE36-2B2B-41A4-99CC-BF1FE23D0E93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0680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768032"/>
            <a:ext cx="2090025" cy="2688114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658740"/>
            <a:ext cx="3280589" cy="8187013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3456146"/>
            <a:ext cx="2090025" cy="6402939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FF3179-DCF6-4148-BCB1-AD75DA3398C3}" type="datetimeFigureOut">
              <a:rPr lang="zh-TW" altLang="en-US" smtClean="0"/>
              <a:pPr>
                <a:defRPr/>
              </a:pPr>
              <a:t>2026/4/13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B8C64-C8B7-4C7C-9CEA-6A4D1E03121B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4818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768032"/>
            <a:ext cx="2090025" cy="2688114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658740"/>
            <a:ext cx="3280589" cy="8187013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3456146"/>
            <a:ext cx="2090025" cy="6402939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FF3179-DCF6-4148-BCB1-AD75DA3398C3}" type="datetimeFigureOut">
              <a:rPr lang="zh-TW" altLang="en-US" smtClean="0"/>
              <a:pPr>
                <a:defRPr/>
              </a:pPr>
              <a:t>2026/4/13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B8C64-C8B7-4C7C-9CEA-6A4D1E03121B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9026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613362"/>
            <a:ext cx="5589151" cy="2226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3066796"/>
            <a:ext cx="5589151" cy="7309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10677788"/>
            <a:ext cx="1458039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0FF3179-DCF6-4148-BCB1-AD75DA3398C3}" type="datetimeFigureOut">
              <a:rPr lang="zh-TW" altLang="en-US" smtClean="0"/>
              <a:pPr>
                <a:defRPr/>
              </a:pPr>
              <a:t>2026/4/13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10677788"/>
            <a:ext cx="2187059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10677788"/>
            <a:ext cx="1458039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A6B8C64-C8B7-4C7C-9CEA-6A4D1E03121B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7146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48035" rtl="0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l" defTabSz="648035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文字方塊 4"/>
          <p:cNvSpPr txBox="1">
            <a:spLocks noChangeArrowheads="1"/>
          </p:cNvSpPr>
          <p:nvPr/>
        </p:nvSpPr>
        <p:spPr bwMode="auto">
          <a:xfrm>
            <a:off x="1725095" y="733277"/>
            <a:ext cx="2817673" cy="48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altLang="zh-TW" sz="2541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Title</a:t>
            </a:r>
            <a:r>
              <a:rPr lang="zh-TW" altLang="en-US" sz="1694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en-US" altLang="zh-TW" sz="1694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22" name="直線接點 21"/>
          <p:cNvCxnSpPr/>
          <p:nvPr/>
        </p:nvCxnSpPr>
        <p:spPr>
          <a:xfrm flipV="1">
            <a:off x="65664" y="1324939"/>
            <a:ext cx="6361247" cy="15248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字方塊 4">
            <a:extLst>
              <a:ext uri="{FF2B5EF4-FFF2-40B4-BE49-F238E27FC236}">
                <a16:creationId xmlns:a16="http://schemas.microsoft.com/office/drawing/2014/main" id="{54B58377-52CB-43EA-B16F-2276FFF1D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776" y="1478553"/>
            <a:ext cx="5404312" cy="874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altLang="zh-TW" sz="127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First </a:t>
            </a:r>
            <a:r>
              <a:rPr lang="en-US" altLang="zh-TW" sz="1271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author</a:t>
            </a:r>
            <a:r>
              <a:rPr lang="en-US" altLang="zh-TW" sz="1271" baseline="300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</a:t>
            </a:r>
            <a:r>
              <a:rPr lang="en-US" altLang="zh-TW" sz="1271" baseline="30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,#</a:t>
            </a:r>
            <a:r>
              <a:rPr lang="zh-TW" altLang="en-US" sz="127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sz="127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Co-</a:t>
            </a:r>
            <a:r>
              <a:rPr lang="en-US" altLang="zh-TW" sz="1271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author</a:t>
            </a:r>
            <a:r>
              <a:rPr lang="en-US" altLang="zh-TW" sz="1271" baseline="300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a,b</a:t>
            </a:r>
            <a:r>
              <a:rPr lang="zh-TW" altLang="en-US" sz="127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27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….</a:t>
            </a:r>
            <a:r>
              <a:rPr lang="zh-TW" altLang="en-US" sz="127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sz="127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Corresponding author</a:t>
            </a:r>
            <a:r>
              <a:rPr lang="zh-TW" altLang="en-US" sz="1271" baseline="30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*</a:t>
            </a:r>
            <a:endParaRPr lang="en-US" altLang="zh-TW" sz="1271" baseline="30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/>
            <a:endParaRPr lang="en-US" altLang="zh-TW" sz="127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/>
            <a:r>
              <a:rPr lang="en-US" altLang="zh-TW" sz="127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a. Post Baccalaureate Medicine, Kaohsiung Medical University, Taiwan</a:t>
            </a:r>
            <a:endParaRPr lang="zh-TW" altLang="en-US" sz="127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/>
            <a:r>
              <a:rPr lang="en-US" altLang="zh-TW" sz="127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b. Post Baccalaureate Medicine, Kaohsiung Medical University, Taiwan</a:t>
            </a:r>
            <a:endParaRPr lang="zh-TW" altLang="en-US" sz="127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EDB8E547-D0B8-441C-B434-76B95D60EA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305" y="499121"/>
            <a:ext cx="713786" cy="713786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AC1453F2-C086-415E-879B-FDFC74FCE524}"/>
              </a:ext>
            </a:extLst>
          </p:cNvPr>
          <p:cNvSpPr/>
          <p:nvPr/>
        </p:nvSpPr>
        <p:spPr>
          <a:xfrm>
            <a:off x="65666" y="2891295"/>
            <a:ext cx="6422276" cy="6087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35"/>
              </a:spcBef>
              <a:spcAft>
                <a:spcPts val="635"/>
              </a:spcAft>
            </a:pPr>
            <a:r>
              <a:rPr lang="en-US" altLang="zh-TW" sz="1271" b="1" u="sng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Submission Guidelines</a:t>
            </a:r>
          </a:p>
          <a:p>
            <a:pPr marL="342900" indent="-342900" algn="just">
              <a:spcBef>
                <a:spcPts val="635"/>
              </a:spcBef>
              <a:spcAft>
                <a:spcPts val="635"/>
              </a:spcAft>
              <a:buFont typeface="+mj-lt"/>
              <a:buAutoNum type="arabicPeriod"/>
            </a:pPr>
            <a:r>
              <a:rPr lang="en-US" altLang="zh-TW" sz="1271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Mandatory Elements: </a:t>
            </a:r>
            <a:r>
              <a:rPr lang="en-US" altLang="zh-TW" sz="1271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All items listed above are required. Please do not alter the relative positioning of any section.</a:t>
            </a:r>
          </a:p>
          <a:p>
            <a:pPr marL="342900" indent="-342900" algn="just">
              <a:spcBef>
                <a:spcPts val="635"/>
              </a:spcBef>
              <a:spcAft>
                <a:spcPts val="635"/>
              </a:spcAft>
              <a:buFont typeface="+mj-lt"/>
              <a:buAutoNum type="arabicPeriod"/>
            </a:pPr>
            <a:r>
              <a:rPr lang="en-US" altLang="zh-TW" sz="1271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Content Requirements: </a:t>
            </a:r>
          </a:p>
          <a:p>
            <a:pPr algn="just">
              <a:spcBef>
                <a:spcPts val="635"/>
              </a:spcBef>
              <a:spcAft>
                <a:spcPts val="635"/>
              </a:spcAft>
            </a:pPr>
            <a:r>
              <a:rPr lang="en-US" altLang="zh-TW" sz="1271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(1) Title</a:t>
            </a:r>
          </a:p>
          <a:p>
            <a:pPr algn="just">
              <a:spcBef>
                <a:spcPts val="635"/>
              </a:spcBef>
              <a:spcAft>
                <a:spcPts val="635"/>
              </a:spcAft>
            </a:pPr>
            <a:r>
              <a:rPr lang="en-US" altLang="zh-TW" sz="1271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(2) Authorship: </a:t>
            </a:r>
            <a:r>
              <a:rPr lang="en-US" altLang="zh-TW" sz="1271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The first author is designated as the presenting author. Please </a:t>
            </a:r>
            <a:r>
              <a:rPr lang="en-US" altLang="zh-TW" sz="1271" b="1" u="sng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bold</a:t>
            </a:r>
            <a:r>
              <a:rPr lang="en-US" altLang="zh-TW" sz="1271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the presenting author's name and mark it with a hash (#). Mark the corresponding author with an asterisk (*). All authors and their affiliations must be listed.</a:t>
            </a:r>
          </a:p>
          <a:p>
            <a:pPr algn="just">
              <a:spcBef>
                <a:spcPts val="635"/>
              </a:spcBef>
              <a:spcAft>
                <a:spcPts val="635"/>
              </a:spcAft>
            </a:pPr>
            <a:r>
              <a:rPr lang="en-US" altLang="zh-TW" sz="1271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(3) Affiliation: </a:t>
            </a:r>
            <a:r>
              <a:rPr lang="en-US" altLang="zh-TW" sz="1271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Include the full name of the college/university and department.</a:t>
            </a:r>
          </a:p>
          <a:p>
            <a:pPr algn="just">
              <a:spcBef>
                <a:spcPts val="635"/>
              </a:spcBef>
              <a:spcAft>
                <a:spcPts val="635"/>
              </a:spcAft>
            </a:pPr>
            <a:r>
              <a:rPr lang="en-US" altLang="zh-TW" sz="1271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(4) Main Text</a:t>
            </a:r>
          </a:p>
          <a:p>
            <a:pPr marL="342900" indent="-342900" algn="just">
              <a:spcBef>
                <a:spcPts val="635"/>
              </a:spcBef>
              <a:spcAft>
                <a:spcPts val="635"/>
              </a:spcAft>
              <a:buFont typeface="+mj-lt"/>
              <a:buAutoNum type="arabicPeriod" startAt="3"/>
            </a:pPr>
            <a:r>
              <a:rPr lang="en-US" altLang="zh-TW" sz="1271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Language: </a:t>
            </a:r>
            <a:r>
              <a:rPr lang="en-US" altLang="zh-TW" sz="1271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All content must be presented in English.</a:t>
            </a:r>
          </a:p>
          <a:p>
            <a:pPr marL="342900" indent="-342900" algn="just">
              <a:spcBef>
                <a:spcPts val="635"/>
              </a:spcBef>
              <a:spcAft>
                <a:spcPts val="635"/>
              </a:spcAft>
              <a:buFont typeface="+mj-lt"/>
              <a:buAutoNum type="arabicPeriod" startAt="3"/>
            </a:pPr>
            <a:r>
              <a:rPr lang="en-US" altLang="zh-TW" sz="1271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Slide Dimensions: </a:t>
            </a:r>
            <a:r>
              <a:rPr lang="en-US" altLang="zh-TW" sz="1271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Please set the slide size to 18 cm (Width) x 32 cm (Height) and select the "Maximize" option. (The provided PPT template is pre-configured and ready for direct editing, adhering to the 9:16 aspect ratio for electronic displays).</a:t>
            </a:r>
          </a:p>
          <a:p>
            <a:pPr marL="342900" indent="-342900" algn="just">
              <a:spcBef>
                <a:spcPts val="635"/>
              </a:spcBef>
              <a:spcAft>
                <a:spcPts val="635"/>
              </a:spcAft>
              <a:buFont typeface="+mj-lt"/>
              <a:buAutoNum type="arabicPeriod" startAt="3"/>
            </a:pPr>
            <a:r>
              <a:rPr lang="en-US" altLang="zh-TW" sz="1271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Format &amp; Submission: </a:t>
            </a:r>
            <a:r>
              <a:rPr lang="en-US" altLang="zh-TW" sz="1271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Export the final layout as a PDF file (.pdf) and upload it to the registration system. The submission is strictly limited to one page.</a:t>
            </a:r>
          </a:p>
          <a:p>
            <a:pPr algn="just">
              <a:spcBef>
                <a:spcPts val="635"/>
              </a:spcBef>
              <a:spcAft>
                <a:spcPts val="635"/>
              </a:spcAft>
            </a:pPr>
            <a:r>
              <a:rPr lang="en-US" altLang="zh-TW" sz="1271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----------------------------------------------------------------------------------------</a:t>
            </a:r>
          </a:p>
          <a:p>
            <a:pPr algn="just">
              <a:spcBef>
                <a:spcPts val="635"/>
              </a:spcBef>
              <a:spcAft>
                <a:spcPts val="635"/>
              </a:spcAft>
            </a:pPr>
            <a:r>
              <a:rPr lang="en-US" altLang="zh-TW" sz="1271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Note: Strict adherence to the aforementioned guidelines is required. Submissions that do not comply with the specified formatting will be rejected without further notice.</a:t>
            </a:r>
            <a:endParaRPr lang="zh-TW" altLang="en-US" sz="2118" b="1" strike="dblStrike" dirty="0">
              <a:solidFill>
                <a:schemeClr val="bg1">
                  <a:lumMod val="50000"/>
                </a:schemeClr>
              </a:solidFill>
              <a:highlight>
                <a:srgbClr val="FFFF00"/>
              </a:highligh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303A448D-228F-4DE5-87AC-070DD810CD18}"/>
              </a:ext>
            </a:extLst>
          </p:cNvPr>
          <p:cNvSpPr txBox="1"/>
          <p:nvPr/>
        </p:nvSpPr>
        <p:spPr>
          <a:xfrm>
            <a:off x="-68465" y="2294121"/>
            <a:ext cx="1259849" cy="3204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82" b="1" dirty="0">
                <a:solidFill>
                  <a:srgbClr val="C00000"/>
                </a:solidFill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Affiliation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6BD048C1-7E39-4E69-9D23-2D0D5C963B50}"/>
              </a:ext>
            </a:extLst>
          </p:cNvPr>
          <p:cNvSpPr txBox="1"/>
          <p:nvPr/>
        </p:nvSpPr>
        <p:spPr>
          <a:xfrm>
            <a:off x="1981085" y="-23860"/>
            <a:ext cx="4483043" cy="6556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spcBef>
                <a:spcPts val="127"/>
              </a:spcBef>
              <a:spcAft>
                <a:spcPts val="127"/>
              </a:spcAft>
              <a:defRPr/>
            </a:pPr>
            <a:r>
              <a:rPr lang="zh-TW" altLang="en-US" sz="1059" b="1" dirty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                                                </a:t>
            </a:r>
            <a:r>
              <a:rPr lang="en-US" altLang="zh-TW" sz="1482" b="1" dirty="0"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Research Field</a:t>
            </a:r>
            <a:endParaRPr lang="en-US" altLang="zh-TW" sz="2028" b="1" dirty="0">
              <a:solidFill>
                <a:srgbClr val="C00000"/>
              </a:solidFill>
              <a:highlight>
                <a:srgbClr val="FFFF00"/>
              </a:highlight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r">
              <a:spcBef>
                <a:spcPts val="127"/>
              </a:spcBef>
              <a:spcAft>
                <a:spcPts val="127"/>
              </a:spcAft>
              <a:defRPr/>
            </a:pPr>
            <a:endParaRPr lang="en-US" altLang="zh-TW" sz="1271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A374D885-4B28-0949-6381-214652355D59}"/>
              </a:ext>
            </a:extLst>
          </p:cNvPr>
          <p:cNvSpPr txBox="1"/>
          <p:nvPr/>
        </p:nvSpPr>
        <p:spPr>
          <a:xfrm>
            <a:off x="0" y="1489672"/>
            <a:ext cx="1259849" cy="3204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82" b="1" dirty="0">
                <a:solidFill>
                  <a:srgbClr val="C00000"/>
                </a:solidFill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Authorship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22268032-8889-B4B7-6051-9644F7A6DD83}"/>
              </a:ext>
            </a:extLst>
          </p:cNvPr>
          <p:cNvSpPr txBox="1"/>
          <p:nvPr/>
        </p:nvSpPr>
        <p:spPr>
          <a:xfrm>
            <a:off x="3331039" y="583792"/>
            <a:ext cx="1259849" cy="3204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82" b="1" dirty="0">
                <a:solidFill>
                  <a:srgbClr val="C00000"/>
                </a:solidFill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Title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主題">
  <a:themeElements>
    <a:clrScheme name="Office 2013 - 2022 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1801</TotalTime>
  <Words>260</Words>
  <Application>Microsoft Office PowerPoint</Application>
  <PresentationFormat>自訂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標楷體</vt:lpstr>
      <vt:lpstr>Arial</vt:lpstr>
      <vt:lpstr>Calibri</vt:lpstr>
      <vt:lpstr>Calibri Light</vt:lpstr>
      <vt:lpstr>Times New Roman</vt:lpstr>
      <vt:lpstr>Office 2013 - 2022 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We</cp:lastModifiedBy>
  <cp:revision>137</cp:revision>
  <cp:lastPrinted>2026-03-11T08:55:15Z</cp:lastPrinted>
  <dcterms:created xsi:type="dcterms:W3CDTF">2012-11-03T03:07:38Z</dcterms:created>
  <dcterms:modified xsi:type="dcterms:W3CDTF">2026-04-13T10:12:43Z</dcterms:modified>
</cp:coreProperties>
</file>